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1247" r:id="rId3"/>
    <p:sldId id="1266" r:id="rId4"/>
    <p:sldId id="1259" r:id="rId5"/>
    <p:sldId id="1250" r:id="rId6"/>
    <p:sldId id="1267" r:id="rId7"/>
    <p:sldId id="1251" r:id="rId8"/>
    <p:sldId id="1262" r:id="rId9"/>
    <p:sldId id="1272" r:id="rId10"/>
    <p:sldId id="1264" r:id="rId11"/>
    <p:sldId id="1265" r:id="rId12"/>
    <p:sldId id="1270" r:id="rId13"/>
    <p:sldId id="1274" r:id="rId14"/>
    <p:sldId id="1252" r:id="rId15"/>
    <p:sldId id="1268" r:id="rId16"/>
    <p:sldId id="1271" r:id="rId17"/>
    <p:sldId id="1273" r:id="rId18"/>
    <p:sldId id="1269" r:id="rId19"/>
    <p:sldId id="1248" r:id="rId20"/>
    <p:sldId id="1253" r:id="rId21"/>
    <p:sldId id="124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66"/>
    <a:srgbClr val="91428B"/>
    <a:srgbClr val="00B5E2"/>
    <a:srgbClr val="001E61"/>
    <a:srgbClr val="595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1"/>
    <p:restoredTop sz="81558"/>
  </p:normalViewPr>
  <p:slideViewPr>
    <p:cSldViewPr snapToGrid="0" snapToObjects="1" showGuides="1">
      <p:cViewPr varScale="1">
        <p:scale>
          <a:sx n="105" d="100"/>
          <a:sy n="105" d="100"/>
        </p:scale>
        <p:origin x="1600" y="200"/>
      </p:cViewPr>
      <p:guideLst>
        <p:guide orient="horz" pos="1056"/>
        <p:guide pos="19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4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5373D0-29F2-CF45-B0D8-5B00CB6BDF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F357D-9EFB-EE41-95D5-42806E73CC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2560A-45E8-794F-9D9D-DA8153155CA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857C8-A450-AB4B-94DD-658BB79337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BB1C4-50E5-5B45-8C3F-A91B9FD6BB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1B9D9-6879-AD4B-8F4F-72EA9172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25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411B-E56E-3B49-ACE8-4724371F761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3CA24-52E7-1C41-8D9C-C11A984FE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9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3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8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3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02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6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35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7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5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9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2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85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3CA24-52E7-1C41-8D9C-C11A984FE5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1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4A7BA-519E-4141-B6BD-1869E753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7566"/>
            <a:ext cx="12232105" cy="6975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594869-E9BB-BC43-ABAC-1A0380833F17}"/>
              </a:ext>
            </a:extLst>
          </p:cNvPr>
          <p:cNvSpPr/>
          <p:nvPr userDrawn="1"/>
        </p:nvSpPr>
        <p:spPr>
          <a:xfrm>
            <a:off x="0" y="-117566"/>
            <a:ext cx="12232105" cy="697556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4BA63-2498-D844-9098-4557BC60C7E7}"/>
              </a:ext>
            </a:extLst>
          </p:cNvPr>
          <p:cNvCxnSpPr/>
          <p:nvPr userDrawn="1"/>
        </p:nvCxnSpPr>
        <p:spPr>
          <a:xfrm>
            <a:off x="6341423" y="2087724"/>
            <a:ext cx="0" cy="2850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8559E5-DBD5-E942-8095-72500B1EB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87724"/>
            <a:ext cx="5018716" cy="187311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3D1D-2FE6-9C40-8FC5-F82861FD0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83951"/>
            <a:ext cx="5018715" cy="85385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8DD08-45EB-8743-8521-3D44142515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038" y="3032954"/>
            <a:ext cx="4451350" cy="9144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8C144B6-577D-8D44-B1CA-E6B6D9E406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49" y="5923721"/>
            <a:ext cx="10686473" cy="9342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09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98263"/>
            <a:ext cx="12192000" cy="2259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" y="5016137"/>
            <a:ext cx="12192000" cy="18418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33437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EBAB67-0F01-0541-8AF2-2EE1106D27AF}"/>
              </a:ext>
            </a:extLst>
          </p:cNvPr>
          <p:cNvSpPr txBox="1">
            <a:spLocks/>
          </p:cNvSpPr>
          <p:nvPr userDrawn="1"/>
        </p:nvSpPr>
        <p:spPr>
          <a:xfrm>
            <a:off x="10761517" y="6363276"/>
            <a:ext cx="592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A5523B-4744-1F4D-A4EC-066BC2AE27AB}" type="slidenum">
              <a:rPr lang="en-US" sz="14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1646-37B2-F340-9555-33DBC188C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546E28-E4EA-094E-82BF-80AC102730F4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631" y="1562100"/>
            <a:ext cx="2717240" cy="3211694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4898" y="681037"/>
            <a:ext cx="7887246" cy="522011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79FEE44-659C-9745-AC5B-8641AEBF79AE}"/>
              </a:ext>
            </a:extLst>
          </p:cNvPr>
          <p:cNvSpPr txBox="1">
            <a:spLocks/>
          </p:cNvSpPr>
          <p:nvPr userDrawn="1"/>
        </p:nvSpPr>
        <p:spPr>
          <a:xfrm>
            <a:off x="8877299" y="6363276"/>
            <a:ext cx="2476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A5523B-4744-1F4D-A4EC-066BC2AE27AB}" type="slidenum">
              <a:rPr lang="en-US" sz="14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0845A-95F8-E440-8A0D-FCB85808B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4527"/>
            <a:ext cx="12192000" cy="2233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" y="5016138"/>
            <a:ext cx="12192000" cy="18418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2100"/>
            <a:ext cx="5115791" cy="33437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indent="0" algn="ctr">
              <a:buNone/>
            </a:pPr>
            <a:r>
              <a:rPr lang="en-US" dirty="0">
                <a:solidFill>
                  <a:srgbClr val="FFC000"/>
                </a:solidFill>
              </a:rPr>
              <a:t>Role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ACCC provides central computer support for academic purposes to the UIC community.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6C32AC-EA0E-8346-B51E-26B5496954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1082" y="1562100"/>
            <a:ext cx="5115791" cy="334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DDE14-3C40-0442-B0B6-87D6B4B9E8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32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47028"/>
            <a:ext cx="12192000" cy="2233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0" y="5037709"/>
            <a:ext cx="12192000" cy="184279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6E8BDF4-24C5-D643-8217-0DB23BEFC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81405"/>
            <a:ext cx="5157787" cy="5591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3B6A32E-B240-6A47-9833-C7F62F71A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66821"/>
            <a:ext cx="5157787" cy="27390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D96494-9361-114F-A6C5-9851FFB09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81405"/>
            <a:ext cx="5183188" cy="5591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B193477-8153-1449-AC9D-39AFC903D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66821"/>
            <a:ext cx="5183188" cy="27390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835B16-BDFF-B043-8754-D9C2D9E891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9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98263"/>
            <a:ext cx="12192000" cy="2233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" y="5016137"/>
            <a:ext cx="12192000" cy="18418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6C215-7F52-D241-A609-B11BFD496A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49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98263"/>
            <a:ext cx="12192000" cy="2259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" y="5016138"/>
            <a:ext cx="12192000" cy="18418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53574A-81C4-FC4D-B94B-EEF0849898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27364" y="1562100"/>
            <a:ext cx="2177882" cy="3251629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B57BFA-AC13-8B46-8F0A-C69C703A752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25023" y="1562100"/>
            <a:ext cx="2239613" cy="32516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AD61F6-FAEB-984C-B5C5-2E8A0647063A}"/>
              </a:ext>
            </a:extLst>
          </p:cNvPr>
          <p:cNvCxnSpPr/>
          <p:nvPr userDrawn="1"/>
        </p:nvCxnSpPr>
        <p:spPr>
          <a:xfrm>
            <a:off x="-200628" y="1724628"/>
            <a:ext cx="0" cy="2847371"/>
          </a:xfrm>
          <a:prstGeom prst="line">
            <a:avLst/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12721E0-9B0C-F842-AF72-0A634FE10C7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648762" y="1562100"/>
            <a:ext cx="3201232" cy="32516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BE2451-EA66-8A40-89F2-EEF70068D6E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306362" y="1562100"/>
            <a:ext cx="3201232" cy="32516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1B6E5CC-EC98-7941-871E-6743224E47D8}"/>
              </a:ext>
            </a:extLst>
          </p:cNvPr>
          <p:cNvSpPr txBox="1">
            <a:spLocks/>
          </p:cNvSpPr>
          <p:nvPr userDrawn="1"/>
        </p:nvSpPr>
        <p:spPr>
          <a:xfrm>
            <a:off x="8624101" y="6358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962B10-88EA-3A4E-846D-8E09FC3CE2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3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4527"/>
            <a:ext cx="12192000" cy="2233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" y="5016138"/>
            <a:ext cx="12192000" cy="18418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438" y="1651001"/>
            <a:ext cx="3441700" cy="914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6C32AC-EA0E-8346-B51E-26B54969545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338" y="1460500"/>
            <a:ext cx="5860473" cy="344537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Image or graph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FBFEF0-8AA3-F543-BA29-37AAF228B43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863438" y="2781301"/>
            <a:ext cx="3441700" cy="914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8B2F22-6810-0A43-ADCA-33786C23649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863438" y="3911601"/>
            <a:ext cx="3441700" cy="914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A9C57F-6735-B346-AC6F-D7B144C2FC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34737" y="2908302"/>
            <a:ext cx="825501" cy="66039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27CDB3-F927-8248-90D1-41FDB46954C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737" y="1765302"/>
            <a:ext cx="825501" cy="66039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E5A7B8D-C392-F848-90AD-FB7FE93454C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4737" y="4025902"/>
            <a:ext cx="825501" cy="66039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object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09EB0D-0399-FB43-972B-166B7113C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72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546E28-E4EA-094E-82BF-80AC102730F4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401"/>
            <a:ext cx="10515600" cy="42247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79FEE44-659C-9745-AC5B-8641AEBF79AE}"/>
              </a:ext>
            </a:extLst>
          </p:cNvPr>
          <p:cNvSpPr txBox="1">
            <a:spLocks/>
          </p:cNvSpPr>
          <p:nvPr userDrawn="1"/>
        </p:nvSpPr>
        <p:spPr>
          <a:xfrm>
            <a:off x="8877299" y="6363276"/>
            <a:ext cx="2476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A5523B-4744-1F4D-A4EC-066BC2AE27AB}" type="slidenum">
              <a:rPr lang="en-US" sz="14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4E2B4-D22B-2449-85E2-193AC315B1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546E28-E4EA-094E-82BF-80AC102730F4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689" y="1676401"/>
            <a:ext cx="3250622" cy="422474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5C5473-2139-1A43-BEC8-429DE6F5E1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85825" y="1676401"/>
            <a:ext cx="3250622" cy="422474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3E22C1-E044-7149-AD0A-B4E405EA8B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34771" y="1676401"/>
            <a:ext cx="3250622" cy="422474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184FC8-B52B-2C48-B0CF-E5071A518E33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A522D1-7C00-BC41-BC12-6D30AF6C8777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A497F0-98ED-6846-90D3-69190899E9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7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914C4B-B2EE-2F4A-84F7-60804EA52EFB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E43BA-73D0-DA4B-ACB7-8561E344C136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46F713-67CF-114E-B72C-4B8434E4C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767B-BBF8-8042-B1B9-C96BAD978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5181600" cy="43268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9DC45-568B-384E-BD41-31066610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6400"/>
            <a:ext cx="5181600" cy="4326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28969-E9FA-AC4B-91DE-0D00A16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F40F1-ABB1-B640-872D-E2F1BF0EC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78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4A7BA-519E-4141-B6BD-1869E753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7566"/>
            <a:ext cx="12232105" cy="6975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594869-E9BB-BC43-ABAC-1A0380833F17}"/>
              </a:ext>
            </a:extLst>
          </p:cNvPr>
          <p:cNvSpPr/>
          <p:nvPr userDrawn="1"/>
        </p:nvSpPr>
        <p:spPr>
          <a:xfrm>
            <a:off x="0" y="-117566"/>
            <a:ext cx="12232105" cy="697556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4BA63-2498-D844-9098-4557BC60C7E7}"/>
              </a:ext>
            </a:extLst>
          </p:cNvPr>
          <p:cNvCxnSpPr/>
          <p:nvPr userDrawn="1"/>
        </p:nvCxnSpPr>
        <p:spPr>
          <a:xfrm>
            <a:off x="8380085" y="2087724"/>
            <a:ext cx="0" cy="2850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8559E5-DBD5-E942-8095-72500B1EB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49" y="1069579"/>
            <a:ext cx="7008007" cy="2359421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3D1D-2FE6-9C40-8FC5-F82861FD0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97640"/>
            <a:ext cx="7008003" cy="2190782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398FB-5FA6-6344-8753-DE4F7956FB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9410" y="3150558"/>
            <a:ext cx="2748917" cy="56468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68634C-AAFF-D64C-B8CE-1B57D63CB0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49" y="5923721"/>
            <a:ext cx="10686473" cy="9342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341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914C4B-B2EE-2F4A-84F7-60804EA52EFB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E43BA-73D0-DA4B-ACB7-8561E344C136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46F713-67CF-114E-B72C-4B8434E4C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767B-BBF8-8042-B1B9-C96BAD978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15268" y="4819722"/>
            <a:ext cx="2432471" cy="111406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9DC45-568B-384E-BD41-31066610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819722"/>
            <a:ext cx="2425861" cy="11140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21E2D6-906D-1540-80E0-74EBF51678B8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90FD0D-78B6-4144-8726-4C5D0CE8460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2430687"/>
            <a:ext cx="2425861" cy="11140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9BA0D1-D11C-7347-8C20-609831E3981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915268" y="2430687"/>
            <a:ext cx="2432471" cy="111406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373BC7-0C6B-0B4C-821C-151137EB3ADD}"/>
              </a:ext>
            </a:extLst>
          </p:cNvPr>
          <p:cNvSpPr/>
          <p:nvPr userDrawn="1"/>
        </p:nvSpPr>
        <p:spPr>
          <a:xfrm>
            <a:off x="1639452" y="1469985"/>
            <a:ext cx="833377" cy="83337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DA7133-B254-334C-9B53-37D2B0D76BCE}"/>
              </a:ext>
            </a:extLst>
          </p:cNvPr>
          <p:cNvSpPr/>
          <p:nvPr userDrawn="1"/>
        </p:nvSpPr>
        <p:spPr>
          <a:xfrm>
            <a:off x="1639452" y="3854368"/>
            <a:ext cx="833377" cy="83337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3819B2-312A-1F42-81BD-56F1FF307774}"/>
              </a:ext>
            </a:extLst>
          </p:cNvPr>
          <p:cNvSpPr/>
          <p:nvPr userDrawn="1"/>
        </p:nvSpPr>
        <p:spPr>
          <a:xfrm>
            <a:off x="9602855" y="1472115"/>
            <a:ext cx="833377" cy="83337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1674AA-F022-1548-85F3-2E8F297D4F3E}"/>
              </a:ext>
            </a:extLst>
          </p:cNvPr>
          <p:cNvSpPr/>
          <p:nvPr userDrawn="1"/>
        </p:nvSpPr>
        <p:spPr>
          <a:xfrm>
            <a:off x="9602855" y="3856498"/>
            <a:ext cx="833377" cy="83337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EED5B6-634E-2849-8581-47A83A5ABB1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660190" y="1539437"/>
            <a:ext cx="812639" cy="6713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645105C-FF23-3440-A064-551B23A2341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660190" y="3946971"/>
            <a:ext cx="812639" cy="6713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D27C73-C7CD-B144-AC3B-89DA330BDC1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623573" y="1539437"/>
            <a:ext cx="812639" cy="6713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F12322B-407D-1449-A900-3E02018AFA3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623573" y="3946971"/>
            <a:ext cx="812639" cy="6713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13E531-C891-1C42-BFE4-71DF51B78F54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498316" y="1414330"/>
            <a:ext cx="5181600" cy="482971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photo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076B0E-8846-8D4D-9833-73E79ED128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6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98263"/>
            <a:ext cx="12192000" cy="2259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13854" y="5016138"/>
            <a:ext cx="12192000" cy="18418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B4DDCC-D448-8C46-B87E-A6C3D6BA93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355" y="1562100"/>
            <a:ext cx="3428999" cy="334377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53574A-81C4-FC4D-B94B-EEF0849898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27364" y="1562100"/>
            <a:ext cx="3428999" cy="334377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B57BFA-AC13-8B46-8F0A-C69C703A752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63346" y="1562100"/>
            <a:ext cx="3428999" cy="334377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2E29920-5672-2640-9833-0FD28966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C58611-3F1B-554B-A1F9-D61D41BEF4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B7AB06-4FB5-5849-A514-837ED88BCA16}"/>
              </a:ext>
            </a:extLst>
          </p:cNvPr>
          <p:cNvSpPr/>
          <p:nvPr userDrawn="1"/>
        </p:nvSpPr>
        <p:spPr>
          <a:xfrm>
            <a:off x="7620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2F1309-F9A0-0B49-AD33-01FF51E669F6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E652B6-95B3-8B45-9344-619A15F44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83175"/>
            <a:ext cx="10515600" cy="6550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4279-FF40-E045-A0F5-0D29CA5E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055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09C22-A3C4-3949-A270-DC62E1A5B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024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267F2-5F25-8441-846D-5E80059FF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055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2C03C-C039-0341-92B4-DA4A646F8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024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85DE7-F53B-964F-A5BE-E3F34BC4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B328C7E-2101-4E4E-8344-9E3AC828498E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A64010-4522-A343-B949-255A1CA62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546E28-E4EA-094E-82BF-80AC102730F4}"/>
              </a:ext>
            </a:extLst>
          </p:cNvPr>
          <p:cNvSpPr/>
          <p:nvPr userDrawn="1"/>
        </p:nvSpPr>
        <p:spPr>
          <a:xfrm>
            <a:off x="45717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0C56F9-C121-244F-8E3F-9DB89FE4D940}"/>
              </a:ext>
            </a:extLst>
          </p:cNvPr>
          <p:cNvSpPr txBox="1">
            <a:spLocks/>
          </p:cNvSpPr>
          <p:nvPr userDrawn="1"/>
        </p:nvSpPr>
        <p:spPr>
          <a:xfrm>
            <a:off x="838200" y="1970868"/>
            <a:ext cx="3250622" cy="4026975"/>
          </a:xfrm>
          <a:prstGeom prst="rect">
            <a:avLst/>
          </a:prstGeom>
          <a:solidFill>
            <a:srgbClr val="00B5E2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92A8DAD-BF70-1A45-818D-31C8348FD54D}"/>
              </a:ext>
            </a:extLst>
          </p:cNvPr>
          <p:cNvSpPr txBox="1">
            <a:spLocks/>
          </p:cNvSpPr>
          <p:nvPr userDrawn="1"/>
        </p:nvSpPr>
        <p:spPr>
          <a:xfrm>
            <a:off x="4418309" y="1970868"/>
            <a:ext cx="3250622" cy="4026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8ED2CC6-E753-8C4B-9496-4D84DACC77CC}"/>
              </a:ext>
            </a:extLst>
          </p:cNvPr>
          <p:cNvSpPr txBox="1">
            <a:spLocks/>
          </p:cNvSpPr>
          <p:nvPr userDrawn="1"/>
        </p:nvSpPr>
        <p:spPr>
          <a:xfrm>
            <a:off x="8029415" y="1970868"/>
            <a:ext cx="3250622" cy="4026975"/>
          </a:xfrm>
          <a:prstGeom prst="rect">
            <a:avLst/>
          </a:prstGeom>
          <a:solidFill>
            <a:srgbClr val="001E61">
              <a:alpha val="2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205" y="3521989"/>
            <a:ext cx="2634712" cy="2257578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5C5473-2139-1A43-BEC8-429DE6F5E1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8090" y="3521989"/>
            <a:ext cx="2526224" cy="2257578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3E22C1-E044-7149-AD0A-B4E405EA8B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37310" y="3521989"/>
            <a:ext cx="2634712" cy="2257578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184FC8-B52B-2C48-B0CF-E5071A518E33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A522D1-7C00-BC41-BC12-6D30AF6C8777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4091AC-1BC1-1D41-9EC5-653A3AFED1B3}"/>
              </a:ext>
            </a:extLst>
          </p:cNvPr>
          <p:cNvSpPr/>
          <p:nvPr userDrawn="1"/>
        </p:nvSpPr>
        <p:spPr>
          <a:xfrm>
            <a:off x="1634351" y="1567902"/>
            <a:ext cx="1735811" cy="1735811"/>
          </a:xfrm>
          <a:prstGeom prst="ellipse">
            <a:avLst/>
          </a:prstGeom>
          <a:solidFill>
            <a:schemeClr val="accent4">
              <a:lumMod val="65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774BA0-D3A0-F545-A4BD-C0EE760D1C5E}"/>
              </a:ext>
            </a:extLst>
          </p:cNvPr>
          <p:cNvSpPr/>
          <p:nvPr userDrawn="1"/>
        </p:nvSpPr>
        <p:spPr>
          <a:xfrm>
            <a:off x="5152466" y="1567902"/>
            <a:ext cx="1735811" cy="1735811"/>
          </a:xfrm>
          <a:prstGeom prst="ellipse">
            <a:avLst/>
          </a:prstGeom>
          <a:solidFill>
            <a:schemeClr val="accent4">
              <a:lumMod val="65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036744-C6E5-6944-9AE0-A264D8374C2C}"/>
              </a:ext>
            </a:extLst>
          </p:cNvPr>
          <p:cNvSpPr/>
          <p:nvPr userDrawn="1"/>
        </p:nvSpPr>
        <p:spPr>
          <a:xfrm>
            <a:off x="8763571" y="1567902"/>
            <a:ext cx="1735811" cy="1735811"/>
          </a:xfrm>
          <a:prstGeom prst="ellipse">
            <a:avLst/>
          </a:prstGeom>
          <a:solidFill>
            <a:schemeClr val="accent4">
              <a:lumMod val="65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D68251-19DF-4F45-AEDE-ED20FC581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7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82700C-5DB3-2141-A024-53B8F19596E8}"/>
              </a:ext>
            </a:extLst>
          </p:cNvPr>
          <p:cNvSpPr/>
          <p:nvPr userDrawn="1"/>
        </p:nvSpPr>
        <p:spPr>
          <a:xfrm>
            <a:off x="6166137" y="1752854"/>
            <a:ext cx="5181601" cy="20520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90E0B-269F-9341-8304-94E8C79202FD}"/>
              </a:ext>
            </a:extLst>
          </p:cNvPr>
          <p:cNvSpPr/>
          <p:nvPr userDrawn="1"/>
        </p:nvSpPr>
        <p:spPr>
          <a:xfrm>
            <a:off x="6166137" y="3932043"/>
            <a:ext cx="5181602" cy="2052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14C4B-B2EE-2F4A-84F7-60804EA52EFB}"/>
              </a:ext>
            </a:extLst>
          </p:cNvPr>
          <p:cNvSpPr/>
          <p:nvPr userDrawn="1"/>
        </p:nvSpPr>
        <p:spPr>
          <a:xfrm>
            <a:off x="0" y="6244046"/>
            <a:ext cx="12262137" cy="613954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E43BA-73D0-DA4B-ACB7-8561E344C136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46F713-67CF-114E-B72C-4B8434E4C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767B-BBF8-8042-B1B9-C96BAD978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9" y="4156442"/>
            <a:ext cx="4710898" cy="160326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9DC45-568B-384E-BD41-31066610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9" y="1967696"/>
            <a:ext cx="4710897" cy="16088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21E2D6-906D-1540-80E0-74EBF51678B8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0695A0A-3F07-A846-8675-078AD4EE33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4458" y="1748135"/>
            <a:ext cx="4976735" cy="423597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EFC35-FB79-0748-8BF0-48EAD85F4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82700C-5DB3-2141-A024-53B8F19596E8}"/>
              </a:ext>
            </a:extLst>
          </p:cNvPr>
          <p:cNvSpPr/>
          <p:nvPr userDrawn="1"/>
        </p:nvSpPr>
        <p:spPr>
          <a:xfrm>
            <a:off x="6166137" y="1752854"/>
            <a:ext cx="5181601" cy="2052067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90E0B-269F-9341-8304-94E8C79202FD}"/>
              </a:ext>
            </a:extLst>
          </p:cNvPr>
          <p:cNvSpPr/>
          <p:nvPr userDrawn="1"/>
        </p:nvSpPr>
        <p:spPr>
          <a:xfrm>
            <a:off x="6166137" y="3932043"/>
            <a:ext cx="5181602" cy="205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14C4B-B2EE-2F4A-84F7-60804EA52EFB}"/>
              </a:ext>
            </a:extLst>
          </p:cNvPr>
          <p:cNvSpPr/>
          <p:nvPr userDrawn="1"/>
        </p:nvSpPr>
        <p:spPr>
          <a:xfrm>
            <a:off x="-109330" y="6244046"/>
            <a:ext cx="12371467" cy="613954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E43BA-73D0-DA4B-ACB7-8561E344C136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46F713-67CF-114E-B72C-4B8434E4C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767B-BBF8-8042-B1B9-C96BAD978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9" y="4156442"/>
            <a:ext cx="4710898" cy="160326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9DC45-568B-384E-BD41-31066610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9" y="1967696"/>
            <a:ext cx="4710897" cy="16088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21E2D6-906D-1540-80E0-74EBF51678B8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01FCF-A0EC-DF41-92CB-22367F219B24}"/>
              </a:ext>
            </a:extLst>
          </p:cNvPr>
          <p:cNvSpPr/>
          <p:nvPr userDrawn="1"/>
        </p:nvSpPr>
        <p:spPr>
          <a:xfrm>
            <a:off x="838200" y="1748134"/>
            <a:ext cx="5184913" cy="4235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29890F3-72DA-A745-B3D7-4AFA613881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93303" y="1967696"/>
            <a:ext cx="4710897" cy="16088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8701AB-2B7B-1B47-AC6D-82F7F8512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40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C6C9C4-7C6F-FA40-B85C-BA7F03A1F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98263"/>
            <a:ext cx="12192000" cy="2259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C2319-4234-D048-B43C-8BA1899BE145}"/>
              </a:ext>
            </a:extLst>
          </p:cNvPr>
          <p:cNvSpPr/>
          <p:nvPr userDrawn="1"/>
        </p:nvSpPr>
        <p:spPr>
          <a:xfrm>
            <a:off x="0" y="4571999"/>
            <a:ext cx="12192000" cy="44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4458617-CF19-9D4F-B041-74E74481BCF6}"/>
              </a:ext>
            </a:extLst>
          </p:cNvPr>
          <p:cNvSpPr/>
          <p:nvPr userDrawn="1"/>
        </p:nvSpPr>
        <p:spPr>
          <a:xfrm>
            <a:off x="6857379" y="1782499"/>
            <a:ext cx="4739746" cy="303077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A3A35-71FD-564C-994B-8A5D5C100971}"/>
              </a:ext>
            </a:extLst>
          </p:cNvPr>
          <p:cNvSpPr/>
          <p:nvPr userDrawn="1"/>
        </p:nvSpPr>
        <p:spPr>
          <a:xfrm>
            <a:off x="0" y="5016138"/>
            <a:ext cx="12192000" cy="18418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E2C5BCB2-5B16-AB45-8115-039087B7C3FD}"/>
              </a:ext>
            </a:extLst>
          </p:cNvPr>
          <p:cNvSpPr/>
          <p:nvPr userDrawn="1"/>
        </p:nvSpPr>
        <p:spPr>
          <a:xfrm>
            <a:off x="3778520" y="1782499"/>
            <a:ext cx="4739746" cy="303077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CAEC8551-94AF-6446-AB8A-2AA17D870D1C}"/>
              </a:ext>
            </a:extLst>
          </p:cNvPr>
          <p:cNvSpPr/>
          <p:nvPr userDrawn="1"/>
        </p:nvSpPr>
        <p:spPr>
          <a:xfrm>
            <a:off x="699655" y="1782499"/>
            <a:ext cx="4739746" cy="303077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B4DDCC-D448-8C46-B87E-A6C3D6BA93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44273" y="3005957"/>
            <a:ext cx="2083443" cy="180731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53574A-81C4-FC4D-B94B-EEF0849898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30684" y="3009415"/>
            <a:ext cx="2118167" cy="18038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B57BFA-AC13-8B46-8F0A-C69C703A752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23139" y="3005957"/>
            <a:ext cx="2037146" cy="18073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2E29920-5672-2640-9833-0FD28966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8FAF3E-D9B0-6F42-9418-F308A3223928}"/>
              </a:ext>
            </a:extLst>
          </p:cNvPr>
          <p:cNvSpPr/>
          <p:nvPr userDrawn="1"/>
        </p:nvSpPr>
        <p:spPr>
          <a:xfrm>
            <a:off x="1938557" y="1291038"/>
            <a:ext cx="1382305" cy="13823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E05ACE-78B3-E140-9CEC-C60002F0D2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79134" y="1483346"/>
            <a:ext cx="1301149" cy="115348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F0C71F-E0ED-B043-ADFB-351D4F65B9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737" y="5677656"/>
            <a:ext cx="3274928" cy="66797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20A5A11-CFA3-F048-9C73-30F76EB4160A}"/>
              </a:ext>
            </a:extLst>
          </p:cNvPr>
          <p:cNvSpPr/>
          <p:nvPr userDrawn="1"/>
        </p:nvSpPr>
        <p:spPr>
          <a:xfrm>
            <a:off x="5039565" y="1291038"/>
            <a:ext cx="1382305" cy="13823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25217F2-E24C-5849-8AEA-B22C839E743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80142" y="1483346"/>
            <a:ext cx="1301149" cy="115348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D1A008-DD7E-0A47-B661-892CE2343445}"/>
              </a:ext>
            </a:extLst>
          </p:cNvPr>
          <p:cNvSpPr/>
          <p:nvPr userDrawn="1"/>
        </p:nvSpPr>
        <p:spPr>
          <a:xfrm>
            <a:off x="8130634" y="1291038"/>
            <a:ext cx="1382305" cy="13823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4D4B122-0E0F-694C-BFDA-7CA765A53FB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71211" y="1483346"/>
            <a:ext cx="1301149" cy="115348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59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5BE513-07CF-F84E-8B63-051B89578092}"/>
              </a:ext>
            </a:extLst>
          </p:cNvPr>
          <p:cNvSpPr/>
          <p:nvPr userDrawn="1"/>
        </p:nvSpPr>
        <p:spPr>
          <a:xfrm>
            <a:off x="725347" y="1748135"/>
            <a:ext cx="2631300" cy="4224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5134A-6149-C946-955D-CB4E044E9AF3}"/>
              </a:ext>
            </a:extLst>
          </p:cNvPr>
          <p:cNvSpPr/>
          <p:nvPr userDrawn="1"/>
        </p:nvSpPr>
        <p:spPr>
          <a:xfrm>
            <a:off x="3441552" y="1748135"/>
            <a:ext cx="2631300" cy="4224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6138A-DB61-F145-99E7-54363E3C39C1}"/>
              </a:ext>
            </a:extLst>
          </p:cNvPr>
          <p:cNvSpPr/>
          <p:nvPr userDrawn="1"/>
        </p:nvSpPr>
        <p:spPr>
          <a:xfrm>
            <a:off x="6157757" y="1748135"/>
            <a:ext cx="2631301" cy="4224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54494-55CD-CA4A-9D98-0B70585C9FC7}"/>
              </a:ext>
            </a:extLst>
          </p:cNvPr>
          <p:cNvSpPr/>
          <p:nvPr userDrawn="1"/>
        </p:nvSpPr>
        <p:spPr>
          <a:xfrm>
            <a:off x="8873963" y="1748135"/>
            <a:ext cx="2640412" cy="4224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46E28-E4EA-094E-82BF-80AC102730F4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7FDAD-3137-4342-8469-0E479834E6D2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4380" y="2016281"/>
            <a:ext cx="2129884" cy="36659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539" y="6348846"/>
            <a:ext cx="2743200" cy="372630"/>
          </a:xfrm>
        </p:spPr>
        <p:txBody>
          <a:bodyPr/>
          <a:lstStyle>
            <a:lvl1pPr algn="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5C5473-2139-1A43-BEC8-429DE6F5E1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54329" y="2013033"/>
            <a:ext cx="2131309" cy="366917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3E22C1-E044-7149-AD0A-B4E405EA8B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4035" y="2013033"/>
            <a:ext cx="2088855" cy="366917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184FC8-B52B-2C48-B0CF-E5071A518E33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A522D1-7C00-BC41-BC12-6D30AF6C8777}"/>
              </a:ext>
            </a:extLst>
          </p:cNvPr>
          <p:cNvSpPr txBox="1">
            <a:spLocks/>
          </p:cNvSpPr>
          <p:nvPr userDrawn="1"/>
        </p:nvSpPr>
        <p:spPr>
          <a:xfrm>
            <a:off x="8611465" y="6355772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C897FCF-88CF-EE44-9F53-883DFBEC2EB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54086" y="2013033"/>
            <a:ext cx="2088855" cy="366917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5497D-B07F-C44A-A35D-E85E7986CD4D}"/>
              </a:ext>
            </a:extLst>
          </p:cNvPr>
          <p:cNvSpPr/>
          <p:nvPr userDrawn="1"/>
        </p:nvSpPr>
        <p:spPr>
          <a:xfrm>
            <a:off x="3066127" y="3517741"/>
            <a:ext cx="659757" cy="659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4B093D-D890-6D43-8EE5-47CBC4B7D6F5}"/>
              </a:ext>
            </a:extLst>
          </p:cNvPr>
          <p:cNvSpPr/>
          <p:nvPr userDrawn="1"/>
        </p:nvSpPr>
        <p:spPr>
          <a:xfrm>
            <a:off x="5786177" y="3517741"/>
            <a:ext cx="659757" cy="659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2A3238-76D3-6548-B76B-2DF089D171F8}"/>
              </a:ext>
            </a:extLst>
          </p:cNvPr>
          <p:cNvSpPr/>
          <p:nvPr userDrawn="1"/>
        </p:nvSpPr>
        <p:spPr>
          <a:xfrm>
            <a:off x="8506228" y="3517741"/>
            <a:ext cx="659757" cy="659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301F51E-748B-D74F-8ACF-871C2BE1354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141945" y="3599727"/>
            <a:ext cx="514130" cy="474562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FA54A3A-3294-5840-9F68-D4203FED45C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850421" y="3599727"/>
            <a:ext cx="514130" cy="474562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94A21A-59B1-D547-9F6B-9B72D97BA1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74446" y="3599727"/>
            <a:ext cx="514130" cy="474562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351415-FD38-534F-B659-C594BE62B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4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7FA37CB-5BD5-3841-83E1-6890C7FB4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-1" y="1163"/>
            <a:ext cx="12191999" cy="6876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06BDB1-8271-5F40-A6E1-6F9338FD963A}"/>
              </a:ext>
            </a:extLst>
          </p:cNvPr>
          <p:cNvSpPr/>
          <p:nvPr userDrawn="1"/>
        </p:nvSpPr>
        <p:spPr>
          <a:xfrm rot="16200000">
            <a:off x="301336" y="-301336"/>
            <a:ext cx="6878781" cy="7481453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61600-38A2-1745-BF2A-015FF6CEE037}"/>
              </a:ext>
            </a:extLst>
          </p:cNvPr>
          <p:cNvSpPr/>
          <p:nvPr userDrawn="1"/>
        </p:nvSpPr>
        <p:spPr>
          <a:xfrm>
            <a:off x="4010297" y="1122218"/>
            <a:ext cx="7302136" cy="4655126"/>
          </a:xfrm>
          <a:prstGeom prst="rect">
            <a:avLst/>
          </a:prstGeom>
          <a:solidFill>
            <a:srgbClr val="00B5E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8960"/>
            <a:ext cx="2988825" cy="126112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82" y="1569028"/>
            <a:ext cx="6598227" cy="3691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A6B4CC-2C64-BA4E-8F81-01E16BF2C96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2" y="3233178"/>
            <a:ext cx="3005647" cy="202782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E828E5-3BAC-6D4D-B83F-8AE2DFDA2397}"/>
              </a:ext>
            </a:extLst>
          </p:cNvPr>
          <p:cNvCxnSpPr/>
          <p:nvPr userDrawn="1"/>
        </p:nvCxnSpPr>
        <p:spPr>
          <a:xfrm>
            <a:off x="838200" y="3141259"/>
            <a:ext cx="29987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5555FC-F03A-074F-8AB5-34425F469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403" y="330345"/>
            <a:ext cx="2510127" cy="5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7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7FA37CB-5BD5-3841-83E1-6890C7FB4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63"/>
            <a:ext cx="12191999" cy="6876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06BDB1-8271-5F40-A6E1-6F9338FD963A}"/>
              </a:ext>
            </a:extLst>
          </p:cNvPr>
          <p:cNvSpPr/>
          <p:nvPr userDrawn="1"/>
        </p:nvSpPr>
        <p:spPr>
          <a:xfrm rot="16200000">
            <a:off x="311726" y="-292109"/>
            <a:ext cx="6858002" cy="7481453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C7140F-93CC-3242-A6FE-315765646A4F}"/>
              </a:ext>
            </a:extLst>
          </p:cNvPr>
          <p:cNvSpPr/>
          <p:nvPr userDrawn="1"/>
        </p:nvSpPr>
        <p:spPr>
          <a:xfrm>
            <a:off x="4010297" y="1122218"/>
            <a:ext cx="7302136" cy="4655126"/>
          </a:xfrm>
          <a:prstGeom prst="rect">
            <a:avLst/>
          </a:prstGeom>
          <a:solidFill>
            <a:srgbClr val="00B5E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075-E390-A24A-A0CA-EAE2090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32C8A-80CD-1049-B488-11AF2B853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8960"/>
            <a:ext cx="2988825" cy="126112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C020-26D5-3D4E-9764-847777E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961" y="1549051"/>
            <a:ext cx="3221184" cy="371195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A6B4CC-2C64-BA4E-8F81-01E16BF2C96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2" y="3233178"/>
            <a:ext cx="3005647" cy="202782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1372A4-A596-3A4A-AF35-C261CC6C2E0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772400" y="1549051"/>
            <a:ext cx="3221184" cy="371195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79FB69-3B42-184D-9DCB-A0D042DF8A79}"/>
              </a:ext>
            </a:extLst>
          </p:cNvPr>
          <p:cNvCxnSpPr/>
          <p:nvPr userDrawn="1"/>
        </p:nvCxnSpPr>
        <p:spPr>
          <a:xfrm>
            <a:off x="838200" y="3141259"/>
            <a:ext cx="29987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3ACBB8F-DD0E-9C47-96C3-218DA813A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403" y="330345"/>
            <a:ext cx="2510127" cy="5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4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4A7BA-519E-4141-B6BD-1869E753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7566"/>
            <a:ext cx="12232105" cy="6975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594869-E9BB-BC43-ABAC-1A0380833F17}"/>
              </a:ext>
            </a:extLst>
          </p:cNvPr>
          <p:cNvSpPr/>
          <p:nvPr userDrawn="1"/>
        </p:nvSpPr>
        <p:spPr>
          <a:xfrm>
            <a:off x="0" y="-117566"/>
            <a:ext cx="12232105" cy="697556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4BA63-2498-D844-9098-4557BC60C7E7}"/>
              </a:ext>
            </a:extLst>
          </p:cNvPr>
          <p:cNvCxnSpPr/>
          <p:nvPr userDrawn="1"/>
        </p:nvCxnSpPr>
        <p:spPr>
          <a:xfrm>
            <a:off x="6341423" y="2087724"/>
            <a:ext cx="0" cy="2850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8559E5-DBD5-E942-8095-72500B1EB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87723"/>
            <a:ext cx="5018716" cy="2850077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CE9EB-757A-9A4F-B826-8B5E74924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038" y="3032954"/>
            <a:ext cx="4451350" cy="9144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171AB6-AFC7-EA4B-96FB-5D81401497A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49" y="5923721"/>
            <a:ext cx="10686473" cy="9342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25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2EAC6E-683C-4D4F-AEFA-BB72C9B59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29" t="6526" r="2304" b="17524"/>
          <a:stretch/>
        </p:blipFill>
        <p:spPr>
          <a:xfrm>
            <a:off x="0" y="-5"/>
            <a:ext cx="12192000" cy="6858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816D67-E21D-9E44-BB84-98A99E56BE16}"/>
              </a:ext>
            </a:extLst>
          </p:cNvPr>
          <p:cNvSpPr/>
          <p:nvPr userDrawn="1"/>
        </p:nvSpPr>
        <p:spPr>
          <a:xfrm rot="16200000">
            <a:off x="5714999" y="381003"/>
            <a:ext cx="6858004" cy="609599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80AAB-B474-1841-81A0-8E2B2FB90310}"/>
              </a:ext>
            </a:extLst>
          </p:cNvPr>
          <p:cNvSpPr/>
          <p:nvPr userDrawn="1"/>
        </p:nvSpPr>
        <p:spPr>
          <a:xfrm>
            <a:off x="1391584" y="1211583"/>
            <a:ext cx="6191947" cy="4776720"/>
          </a:xfrm>
          <a:prstGeom prst="rect">
            <a:avLst/>
          </a:prstGeom>
          <a:solidFill>
            <a:srgbClr val="00B5E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D591C-E5C7-504D-A7C3-580B3098A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1697" y="1837078"/>
            <a:ext cx="2998719" cy="1213864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88189-6E04-3341-B344-5AFD40D40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71650" y="1485900"/>
            <a:ext cx="5429250" cy="416051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81D0D-0649-E14E-97E4-66019326F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1697" y="3231577"/>
            <a:ext cx="2998719" cy="233607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95E56-29C7-D441-8620-A01CA242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4A2DE-BCAD-3142-B4F3-EFB5C2101483}"/>
              </a:ext>
            </a:extLst>
          </p:cNvPr>
          <p:cNvCxnSpPr/>
          <p:nvPr userDrawn="1"/>
        </p:nvCxnSpPr>
        <p:spPr>
          <a:xfrm>
            <a:off x="7801697" y="3141259"/>
            <a:ext cx="29987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EC4EA-751C-B84A-8F05-78590DDD0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403" y="330345"/>
            <a:ext cx="2510127" cy="5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4A7BA-519E-4141-B6BD-1869E753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7566"/>
            <a:ext cx="12232105" cy="6975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594869-E9BB-BC43-ABAC-1A0380833F17}"/>
              </a:ext>
            </a:extLst>
          </p:cNvPr>
          <p:cNvSpPr/>
          <p:nvPr userDrawn="1"/>
        </p:nvSpPr>
        <p:spPr>
          <a:xfrm>
            <a:off x="0" y="-117566"/>
            <a:ext cx="12232105" cy="697556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4BA63-2498-D844-9098-4557BC60C7E7}"/>
              </a:ext>
            </a:extLst>
          </p:cNvPr>
          <p:cNvCxnSpPr/>
          <p:nvPr userDrawn="1"/>
        </p:nvCxnSpPr>
        <p:spPr>
          <a:xfrm>
            <a:off x="8380085" y="2087724"/>
            <a:ext cx="0" cy="2850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8559E5-DBD5-E942-8095-72500B1EB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49" y="1069579"/>
            <a:ext cx="7008007" cy="2359421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3D1D-2FE6-9C40-8FC5-F82861FD0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97639"/>
            <a:ext cx="7008003" cy="1968273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398FB-5FA6-6344-8753-DE4F7956FB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9410" y="3150558"/>
            <a:ext cx="2748917" cy="56468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6C0D4D-756B-D84F-876B-F50680017B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49" y="5923721"/>
            <a:ext cx="10686473" cy="9342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08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A7E30-179A-2549-B8B0-7B20188588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47" b="6749"/>
          <a:stretch/>
        </p:blipFill>
        <p:spPr>
          <a:xfrm>
            <a:off x="0" y="-47757"/>
            <a:ext cx="12226621" cy="6975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636E8-D888-7D46-98FD-535FD58615EB}"/>
              </a:ext>
            </a:extLst>
          </p:cNvPr>
          <p:cNvSpPr/>
          <p:nvPr userDrawn="1"/>
        </p:nvSpPr>
        <p:spPr>
          <a:xfrm>
            <a:off x="0" y="-47757"/>
            <a:ext cx="12226621" cy="6975566"/>
          </a:xfrm>
          <a:prstGeom prst="rect">
            <a:avLst/>
          </a:prstGeom>
          <a:solidFill>
            <a:srgbClr val="001E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2AAF61-1648-2144-9928-3D3FF95A0CEB}"/>
              </a:ext>
            </a:extLst>
          </p:cNvPr>
          <p:cNvCxnSpPr/>
          <p:nvPr userDrawn="1"/>
        </p:nvCxnSpPr>
        <p:spPr>
          <a:xfrm>
            <a:off x="6341423" y="2108506"/>
            <a:ext cx="0" cy="28500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535F09-A593-8142-9C08-300745D5AD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762" y="2246226"/>
            <a:ext cx="4898047" cy="2387600"/>
          </a:xfrm>
        </p:spPr>
        <p:txBody>
          <a:bodyPr anchor="ctr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F16C8-CDA9-5E49-B3DD-490CD88269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038" y="3076345"/>
            <a:ext cx="44513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A7E30-179A-2549-B8B0-7B20188588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47" b="6749"/>
          <a:stretch/>
        </p:blipFill>
        <p:spPr>
          <a:xfrm>
            <a:off x="0" y="-47757"/>
            <a:ext cx="12226621" cy="6975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636E8-D888-7D46-98FD-535FD58615EB}"/>
              </a:ext>
            </a:extLst>
          </p:cNvPr>
          <p:cNvSpPr/>
          <p:nvPr userDrawn="1"/>
        </p:nvSpPr>
        <p:spPr>
          <a:xfrm>
            <a:off x="0" y="-47757"/>
            <a:ext cx="12226621" cy="6975566"/>
          </a:xfrm>
          <a:prstGeom prst="rect">
            <a:avLst/>
          </a:prstGeom>
          <a:solidFill>
            <a:srgbClr val="001E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2AAF61-1648-2144-9928-3D3FF95A0CEB}"/>
              </a:ext>
            </a:extLst>
          </p:cNvPr>
          <p:cNvCxnSpPr/>
          <p:nvPr userDrawn="1"/>
        </p:nvCxnSpPr>
        <p:spPr>
          <a:xfrm>
            <a:off x="6341423" y="2108506"/>
            <a:ext cx="0" cy="28500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535F09-A593-8142-9C08-300745D5AD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762" y="2246226"/>
            <a:ext cx="4898047" cy="2387600"/>
          </a:xfrm>
        </p:spPr>
        <p:txBody>
          <a:bodyPr anchor="ctr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1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A7E30-179A-2549-B8B0-7B20188588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47" b="6749"/>
          <a:stretch/>
        </p:blipFill>
        <p:spPr>
          <a:xfrm>
            <a:off x="0" y="-47757"/>
            <a:ext cx="12226621" cy="6975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636E8-D888-7D46-98FD-535FD58615EB}"/>
              </a:ext>
            </a:extLst>
          </p:cNvPr>
          <p:cNvSpPr/>
          <p:nvPr userDrawn="1"/>
        </p:nvSpPr>
        <p:spPr>
          <a:xfrm>
            <a:off x="0" y="-58783"/>
            <a:ext cx="12226621" cy="6975566"/>
          </a:xfrm>
          <a:prstGeom prst="rect">
            <a:avLst/>
          </a:prstGeom>
          <a:solidFill>
            <a:srgbClr val="001E66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2AAF61-1648-2144-9928-3D3FF95A0CEB}"/>
              </a:ext>
            </a:extLst>
          </p:cNvPr>
          <p:cNvCxnSpPr/>
          <p:nvPr userDrawn="1"/>
        </p:nvCxnSpPr>
        <p:spPr>
          <a:xfrm>
            <a:off x="6341423" y="2108506"/>
            <a:ext cx="0" cy="28500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535F09-A593-8142-9C08-300745D5AD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762" y="2108506"/>
            <a:ext cx="4898047" cy="1848897"/>
          </a:xfrm>
        </p:spPr>
        <p:txBody>
          <a:bodyPr anchor="b" anchorCtr="0">
            <a:norm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A27D96-87F9-1942-A4DC-7F811726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762" y="4064744"/>
            <a:ext cx="4898047" cy="89384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BD7C-2DA5-C24C-AB48-485ACE43D0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038" y="3076345"/>
            <a:ext cx="44513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073563-9C11-7F49-959C-261F8B1063FF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563B5D-0AD5-904D-B133-B61CB3016AD3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01239DD-95AC-6A41-B910-B7AF6B5834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0478B-34B5-E546-B982-CFBD59BB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BFDA1-82A1-0342-AA1B-C1F7A30DC4E0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27D1B-A9D0-4A4D-8210-6DB626557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8FEC9F-1241-6B43-A065-15B5FB4DEDFA}"/>
              </a:ext>
            </a:extLst>
          </p:cNvPr>
          <p:cNvSpPr/>
          <p:nvPr userDrawn="1"/>
        </p:nvSpPr>
        <p:spPr>
          <a:xfrm>
            <a:off x="0" y="6244046"/>
            <a:ext cx="12192000" cy="613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7A228F-11C3-3F43-B190-75EDEA808F9C}"/>
              </a:ext>
            </a:extLst>
          </p:cNvPr>
          <p:cNvCxnSpPr>
            <a:cxnSpLocks/>
          </p:cNvCxnSpPr>
          <p:nvPr userDrawn="1"/>
        </p:nvCxnSpPr>
        <p:spPr>
          <a:xfrm>
            <a:off x="5057503" y="401657"/>
            <a:ext cx="207699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2CFC-0CD0-8D4B-BEC0-FF9FD6DB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algn="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766A56-BCCE-144A-8834-F6AA096DF8AD}"/>
              </a:ext>
            </a:extLst>
          </p:cNvPr>
          <p:cNvSpPr txBox="1">
            <a:spLocks/>
          </p:cNvSpPr>
          <p:nvPr userDrawn="1"/>
        </p:nvSpPr>
        <p:spPr>
          <a:xfrm>
            <a:off x="8604539" y="6359237"/>
            <a:ext cx="2743200" cy="372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5523B-4744-1F4D-A4EC-066BC2AE27AB}" type="slidenum">
              <a:rPr lang="en-US" smtClean="0">
                <a:solidFill>
                  <a:schemeClr val="accent2"/>
                </a:solidFill>
              </a:rPr>
              <a:pPr/>
              <a:t>‹#›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2EEF4-8BE7-A543-A295-A11B655B1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769" y="231293"/>
            <a:ext cx="1831205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506E1F-7D4E-D142-9D5D-E1661E8C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20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AF4D-D57C-714E-8F78-59217F51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9774"/>
            <a:ext cx="10515600" cy="450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2FC9-5188-5E4E-B286-6F38281D9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04C5060-D824-1A4A-9854-1E1FBC62D444}" type="datetimeFigureOut">
              <a:rPr lang="en-US" smtClean="0"/>
              <a:pPr/>
              <a:t>4/22/21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FD26D-1ACB-B041-BF7E-EED0F941F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382C4-6F8A-6948-84BE-0A4BC008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7CA5523B-4744-1F4D-A4EC-066BC2AE27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2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81" r:id="rId3"/>
    <p:sldLayoutId id="2147483682" r:id="rId4"/>
    <p:sldLayoutId id="2147483679" r:id="rId5"/>
    <p:sldLayoutId id="2147483684" r:id="rId6"/>
    <p:sldLayoutId id="2147483680" r:id="rId7"/>
    <p:sldLayoutId id="2147483654" r:id="rId8"/>
    <p:sldLayoutId id="2147483655" r:id="rId9"/>
    <p:sldLayoutId id="2147483650" r:id="rId10"/>
    <p:sldLayoutId id="2147483660" r:id="rId11"/>
    <p:sldLayoutId id="2147483661" r:id="rId12"/>
    <p:sldLayoutId id="2147483662" r:id="rId13"/>
    <p:sldLayoutId id="2147483663" r:id="rId14"/>
    <p:sldLayoutId id="2147483672" r:id="rId15"/>
    <p:sldLayoutId id="2147483675" r:id="rId16"/>
    <p:sldLayoutId id="2147483677" r:id="rId17"/>
    <p:sldLayoutId id="2147483667" r:id="rId18"/>
    <p:sldLayoutId id="2147483670" r:id="rId19"/>
    <p:sldLayoutId id="2147483674" r:id="rId20"/>
    <p:sldLayoutId id="2147483668" r:id="rId21"/>
    <p:sldLayoutId id="2147483653" r:id="rId22"/>
    <p:sldLayoutId id="2147483669" r:id="rId23"/>
    <p:sldLayoutId id="2147483652" r:id="rId24"/>
    <p:sldLayoutId id="2147483676" r:id="rId25"/>
    <p:sldLayoutId id="2147483673" r:id="rId26"/>
    <p:sldLayoutId id="2147483671" r:id="rId27"/>
    <p:sldLayoutId id="2147483665" r:id="rId28"/>
    <p:sldLayoutId id="2147483666" r:id="rId29"/>
    <p:sldLayoutId id="2147483657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4" userDrawn="1">
          <p15:clr>
            <a:srgbClr val="F26B43"/>
          </p15:clr>
        </p15:guide>
        <p15:guide id="2" pos="7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cer.uic.edu/about-acer/news-events/" TargetMode="External"/><Relationship Id="rId7" Type="http://schemas.openxmlformats.org/officeDocument/2006/relationships/hyperlink" Target="https://acer.uic.ed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acer@uic.edu" TargetMode="External"/><Relationship Id="rId5" Type="http://schemas.openxmlformats.org/officeDocument/2006/relationships/hyperlink" Target="https://ggplot2-book.org/" TargetMode="External"/><Relationship Id="rId4" Type="http://schemas.openxmlformats.org/officeDocument/2006/relationships/hyperlink" Target="https://ggplot2.tidyvers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2981-38C8-1742-9F63-AC7682A9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069579"/>
            <a:ext cx="7199776" cy="2359421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Data Visualization</a:t>
            </a:r>
            <a:br>
              <a:rPr lang="en-US" dirty="0"/>
            </a:br>
            <a:r>
              <a:rPr lang="en-US" sz="2400" dirty="0"/>
              <a:t>using R and </a:t>
            </a:r>
            <a:r>
              <a:rPr lang="en-US" sz="2400" dirty="0" err="1"/>
              <a:t>ggplot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2113-5C37-DF49-9272-DE213CA5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Joshua Falk</a:t>
            </a:r>
          </a:p>
        </p:txBody>
      </p:sp>
    </p:spTree>
    <p:extLst>
      <p:ext uri="{BB962C8B-B14F-4D97-AF65-F5344CB8AC3E}">
        <p14:creationId xmlns:p14="http://schemas.microsoft.com/office/powerpoint/2010/main" val="325233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521162-24B4-294A-A552-AB6EE68D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888"/>
            <a:ext cx="5715000" cy="476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61B67-A9C9-0D41-A24A-61999CB3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872" y="1174888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2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4427A-6430-2F48-84ED-667A5814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30202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6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graph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FB927-6737-1047-B007-BDA87E97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02026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7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1E5D42-B0A9-8244-8684-0A755420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2026"/>
            <a:ext cx="1047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E51B1-F755-E345-80E2-615F5C0E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" y="1302026"/>
            <a:ext cx="57150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F1B28-C069-9C42-8FFE-18799354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2026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B74AB3-FBFC-5944-A8B4-6D76E4BF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68" y="1302026"/>
            <a:ext cx="7137400" cy="476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E6511D-1E32-6A41-9365-FE2C8F40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026"/>
            <a:ext cx="5232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DF7BF-FC77-FF4E-AD63-506E3FBC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6" y="1302026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87E-A566-AC4F-90EE-0024B43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and Titles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E9793-F6FF-5541-9063-E741F9F9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454087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4882E6-72A5-7E4B-BDF1-081B3DDF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1302026"/>
            <a:ext cx="7137400" cy="476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B86E9D-D619-5243-B1E9-0E466F364A29}"/>
              </a:ext>
            </a:extLst>
          </p:cNvPr>
          <p:cNvSpPr txBox="1"/>
          <p:nvPr/>
        </p:nvSpPr>
        <p:spPr>
          <a:xfrm>
            <a:off x="0" y="5530632"/>
            <a:ext cx="212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or #D50032</a:t>
            </a:r>
          </a:p>
          <a:p>
            <a:r>
              <a:rPr lang="en-US" dirty="0" err="1"/>
              <a:t>darkblue</a:t>
            </a:r>
            <a:r>
              <a:rPr lang="en-US" dirty="0"/>
              <a:t> or #001E62</a:t>
            </a:r>
          </a:p>
        </p:txBody>
      </p:sp>
    </p:spTree>
    <p:extLst>
      <p:ext uri="{BB962C8B-B14F-4D97-AF65-F5344CB8AC3E}">
        <p14:creationId xmlns:p14="http://schemas.microsoft.com/office/powerpoint/2010/main" val="324063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C8B2E-9A8B-A540-B6A5-F3BD3E5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51164E-16FB-F148-9154-14EC7148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177"/>
            <a:ext cx="10515600" cy="4224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Please provide feedback through 1-minute survey</a:t>
            </a:r>
          </a:p>
          <a:p>
            <a:pPr lvl="1"/>
            <a:r>
              <a:rPr lang="en-US" dirty="0"/>
              <a:t>Use QR code on the right or URL from Zoom Chat </a:t>
            </a:r>
          </a:p>
          <a:p>
            <a:endParaRPr lang="en-US" dirty="0"/>
          </a:p>
          <a:p>
            <a:r>
              <a:rPr lang="en-US" dirty="0"/>
              <a:t>Spread the word</a:t>
            </a:r>
          </a:p>
          <a:p>
            <a:pPr lvl="1"/>
            <a:r>
              <a:rPr lang="en-US" dirty="0">
                <a:hlinkClick r:id="rId3"/>
              </a:rPr>
              <a:t>https://acer.uic.edu/about-acer/news-events/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more:</a:t>
            </a:r>
          </a:p>
          <a:p>
            <a:pPr lvl="1"/>
            <a:r>
              <a:rPr lang="en-US" dirty="0"/>
              <a:t>Documentation: </a:t>
            </a:r>
            <a:r>
              <a:rPr lang="en-US" dirty="0">
                <a:hlinkClick r:id="rId4"/>
              </a:rPr>
              <a:t>ggplot2.tidyverse.org</a:t>
            </a:r>
            <a:endParaRPr lang="en-US" dirty="0"/>
          </a:p>
          <a:p>
            <a:pPr lvl="1"/>
            <a:r>
              <a:rPr lang="en-US" dirty="0"/>
              <a:t>Textbook (free): </a:t>
            </a:r>
            <a:r>
              <a:rPr lang="en-US" dirty="0">
                <a:hlinkClick r:id="rId5"/>
              </a:rPr>
              <a:t>ggplot2-book.org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Come to weekly office hours (use the link above)</a:t>
            </a:r>
          </a:p>
          <a:p>
            <a:endParaRPr lang="en-US" dirty="0"/>
          </a:p>
          <a:p>
            <a:r>
              <a:rPr lang="en-US" dirty="0"/>
              <a:t>Any further questions, please contact us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6"/>
              </a:rPr>
              <a:t>acer@uic.edu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web: </a:t>
            </a:r>
            <a:r>
              <a:rPr lang="en-US" dirty="0">
                <a:hlinkClick r:id="rId7"/>
              </a:rPr>
              <a:t>acer.uic.edu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E9458-C60D-CF4D-9983-793570B0C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002" y="1408177"/>
            <a:ext cx="4292854" cy="42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1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7C07-9B97-694C-9B0D-0FD363D31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985"/>
            <a:ext cx="10515600" cy="42247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Learning Objectives:</a:t>
            </a:r>
            <a:br>
              <a:rPr lang="en-US" b="1" dirty="0"/>
            </a:br>
            <a:endParaRPr lang="en-US" dirty="0"/>
          </a:p>
          <a:p>
            <a:r>
              <a:rPr lang="en-US" dirty="0"/>
              <a:t>Understand the broader landscape of data visualization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Understand the importance of plotting your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Understand how </a:t>
            </a:r>
            <a:r>
              <a:rPr lang="en-US" dirty="0" err="1"/>
              <a:t>ggplot</a:t>
            </a:r>
            <a:r>
              <a:rPr lang="en-US" dirty="0"/>
              <a:t> decomposes graphs into combinable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Produce scatter plots, line graphs, bar graphs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Customize plots</a:t>
            </a:r>
          </a:p>
        </p:txBody>
      </p:sp>
    </p:spTree>
    <p:extLst>
      <p:ext uri="{BB962C8B-B14F-4D97-AF65-F5344CB8AC3E}">
        <p14:creationId xmlns:p14="http://schemas.microsoft.com/office/powerpoint/2010/main" val="4327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and more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E18100-FBC8-254A-970D-19862AB0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328" y="1658112"/>
            <a:ext cx="3810000" cy="381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C66521-0327-FB49-919B-66BFC45BB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72" y="1658112"/>
            <a:ext cx="5715000" cy="381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62B37-C0F3-614C-AC9B-D22294341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368" y="165811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7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7C07-9B97-694C-9B0D-0FD363D3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947EBB-9284-184D-98C9-D8C713953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15713"/>
              </p:ext>
            </p:extLst>
          </p:nvPr>
        </p:nvGraphicFramePr>
        <p:xfrm>
          <a:off x="923544" y="1420587"/>
          <a:ext cx="4100576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992">
                  <a:extLst>
                    <a:ext uri="{9D8B030D-6E8A-4147-A177-3AD203B41FA5}">
                      <a16:colId xmlns:a16="http://schemas.microsoft.com/office/drawing/2014/main" val="3709486341"/>
                    </a:ext>
                  </a:extLst>
                </a:gridCol>
                <a:gridCol w="911436">
                  <a:extLst>
                    <a:ext uri="{9D8B030D-6E8A-4147-A177-3AD203B41FA5}">
                      <a16:colId xmlns:a16="http://schemas.microsoft.com/office/drawing/2014/main" val="2198763616"/>
                    </a:ext>
                  </a:extLst>
                </a:gridCol>
                <a:gridCol w="612564">
                  <a:extLst>
                    <a:ext uri="{9D8B030D-6E8A-4147-A177-3AD203B41FA5}">
                      <a16:colId xmlns:a16="http://schemas.microsoft.com/office/drawing/2014/main" val="1793474522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3421680585"/>
                    </a:ext>
                  </a:extLst>
                </a:gridCol>
              </a:tblGrid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010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32539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Size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Q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60533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Color Value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43761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Texture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247290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Color Hue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740488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Orientation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645836"/>
                  </a:ext>
                </a:extLst>
              </a:tr>
              <a:tr h="494441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Shape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2076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58095D-B5FD-BC46-BB20-44E906DACC63}"/>
              </a:ext>
            </a:extLst>
          </p:cNvPr>
          <p:cNvSpPr txBox="1"/>
          <p:nvPr/>
        </p:nvSpPr>
        <p:spPr>
          <a:xfrm>
            <a:off x="6510528" y="1456944"/>
            <a:ext cx="50474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</a:t>
            </a:r>
            <a:r>
              <a:rPr lang="en-US" sz="3200" dirty="0"/>
              <a:t>ominal</a:t>
            </a:r>
          </a:p>
          <a:p>
            <a:r>
              <a:rPr lang="en-US" sz="2000" dirty="0"/>
              <a:t>(categorical, factor)</a:t>
            </a:r>
          </a:p>
          <a:p>
            <a:r>
              <a:rPr lang="en-US" sz="2000" dirty="0"/>
              <a:t>e.g. car brand</a:t>
            </a:r>
          </a:p>
          <a:p>
            <a:endParaRPr lang="en-US" sz="3200" dirty="0"/>
          </a:p>
          <a:p>
            <a:r>
              <a:rPr lang="en-US" sz="3200" b="1" dirty="0"/>
              <a:t>O</a:t>
            </a:r>
            <a:r>
              <a:rPr lang="en-US" sz="3200" dirty="0"/>
              <a:t>rdinal</a:t>
            </a:r>
          </a:p>
          <a:p>
            <a:r>
              <a:rPr lang="en-US" sz="2000" dirty="0"/>
              <a:t>e.g. rating scale, bucketed age</a:t>
            </a:r>
          </a:p>
          <a:p>
            <a:endParaRPr lang="en-US" sz="2000" dirty="0"/>
          </a:p>
          <a:p>
            <a:r>
              <a:rPr lang="en-US" sz="3200" b="1" dirty="0"/>
              <a:t>Q</a:t>
            </a:r>
            <a:r>
              <a:rPr lang="en-US" sz="3200" dirty="0"/>
              <a:t>uantitative</a:t>
            </a:r>
          </a:p>
          <a:p>
            <a:r>
              <a:rPr lang="en-US" sz="2000" dirty="0"/>
              <a:t>e.g. weight, mpg, number unemployed</a:t>
            </a:r>
          </a:p>
        </p:txBody>
      </p:sp>
    </p:spTree>
    <p:extLst>
      <p:ext uri="{BB962C8B-B14F-4D97-AF65-F5344CB8AC3E}">
        <p14:creationId xmlns:p14="http://schemas.microsoft.com/office/powerpoint/2010/main" val="384742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7C07-9B97-694C-9B0D-0FD363D3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Graphical representation of data</a:t>
            </a:r>
          </a:p>
        </p:txBody>
      </p:sp>
      <p:pic>
        <p:nvPicPr>
          <p:cNvPr id="1026" name="Picture 2" descr="Hypersonic Flights">
            <a:extLst>
              <a:ext uri="{FF2B5EF4-FFF2-40B4-BE49-F238E27FC236}">
                <a16:creationId xmlns:a16="http://schemas.microsoft.com/office/drawing/2014/main" id="{B61312C7-046F-9542-A27F-EC051ADB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5311"/>
            <a:ext cx="4211162" cy="256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43FF6-65BF-0A4C-B821-1C1EAF09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239" y="114485"/>
            <a:ext cx="2848661" cy="3560826"/>
          </a:xfrm>
          <a:prstGeom prst="rect">
            <a:avLst/>
          </a:prstGeom>
        </p:spPr>
      </p:pic>
      <p:pic>
        <p:nvPicPr>
          <p:cNvPr id="1028" name="Picture 4" descr="Figure 2: Spatio-temporal brain dynamics for reading words (left: surface-constraint MEG dSPM images at different time intervals; right: fMRI activation to the same task).">
            <a:extLst>
              <a:ext uri="{FF2B5EF4-FFF2-40B4-BE49-F238E27FC236}">
                <a16:creationId xmlns:a16="http://schemas.microsoft.com/office/drawing/2014/main" id="{A2CE2B68-6A2D-904D-827D-7A4502D99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13" y="3667688"/>
            <a:ext cx="3557804" cy="25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704C8-3750-8E49-B072-A62C304D4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468" y="3675311"/>
            <a:ext cx="4429532" cy="25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2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plot?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EFA47-B0EA-6C4E-A580-A9846359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24" y="1524000"/>
            <a:ext cx="4416552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4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7C07-9B97-694C-9B0D-0FD363D3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way of breaking graphs into reusable and combinable components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</a:t>
            </a:r>
          </a:p>
          <a:p>
            <a:r>
              <a:rPr lang="en-US" dirty="0"/>
              <a:t>Transformations</a:t>
            </a:r>
          </a:p>
          <a:p>
            <a:r>
              <a:rPr lang="en-US" dirty="0"/>
              <a:t>Marks</a:t>
            </a:r>
          </a:p>
          <a:p>
            <a:r>
              <a:rPr lang="en-US" dirty="0"/>
              <a:t>Encoding</a:t>
            </a:r>
          </a:p>
          <a:p>
            <a:r>
              <a:rPr lang="en-US" dirty="0"/>
              <a:t>Scale</a:t>
            </a:r>
          </a:p>
          <a:p>
            <a:r>
              <a:rPr lang="en-US" dirty="0"/>
              <a:t>Guides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2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1FA4F-C5C5-AC49-8E0E-57FA5798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67" y="1232669"/>
            <a:ext cx="5419865" cy="49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60530-2D4A-8E4F-9704-5E0A0EF2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30202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561-5861-C241-B2F3-46621759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7C07-9B97-694C-9B0D-0FD363D3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C3530B-C9BC-134E-8AA0-63EBE146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302026"/>
            <a:ext cx="3327400" cy="476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4133A8-4FC2-3445-A46B-095E1E12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472" y="1302026"/>
            <a:ext cx="3327400" cy="476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0F2CA5-1941-3A4C-88D2-2FCBC7A4A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792" y="1302026"/>
            <a:ext cx="5232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5D1C-5F0F-D74B-AC31-4745A223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Hue / Color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1D70-52A8-EC46-9AB7-5B4F40AA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304" y="2314448"/>
            <a:ext cx="6179183" cy="359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524D-E8B1-234C-AF38-2B761AEB6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524" y="2290064"/>
            <a:ext cx="6220385" cy="35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8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C Red-Blue-Blue">
      <a:dk1>
        <a:srgbClr val="001E61"/>
      </a:dk1>
      <a:lt1>
        <a:srgbClr val="FFFFFF"/>
      </a:lt1>
      <a:dk2>
        <a:srgbClr val="002374"/>
      </a:dk2>
      <a:lt2>
        <a:srgbClr val="E7E6E6"/>
      </a:lt2>
      <a:accent1>
        <a:srgbClr val="D50032"/>
      </a:accent1>
      <a:accent2>
        <a:srgbClr val="00B5E2"/>
      </a:accent2>
      <a:accent3>
        <a:srgbClr val="001E66"/>
      </a:accent3>
      <a:accent4>
        <a:srgbClr val="CBC6CA"/>
      </a:accent4>
      <a:accent5>
        <a:srgbClr val="E7E4E4"/>
      </a:accent5>
      <a:accent6>
        <a:srgbClr val="FFFFFF"/>
      </a:accent6>
      <a:hlink>
        <a:srgbClr val="D50032"/>
      </a:hlink>
      <a:folHlink>
        <a:srgbClr val="001E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C-TEMPLATE-redBLACKgray" id="{F30FFD5A-DB00-A54C-93A9-F3EFD058216E}" vid="{07B1ECA5-6D81-E146-BF92-0C04A0BE6E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70274</TotalTime>
  <Words>286</Words>
  <Application>Microsoft Macintosh PowerPoint</Application>
  <PresentationFormat>Widescreen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Introduction to Data Visualization using R and ggplot</vt:lpstr>
      <vt:lpstr>Introduction</vt:lpstr>
      <vt:lpstr>Data visualization</vt:lpstr>
      <vt:lpstr>Why plot?</vt:lpstr>
      <vt:lpstr>Grammar of Graphics</vt:lpstr>
      <vt:lpstr>Grammar of Graphics</vt:lpstr>
      <vt:lpstr>Scatter plot</vt:lpstr>
      <vt:lpstr>Exercises</vt:lpstr>
      <vt:lpstr>Color Hue / Color Value</vt:lpstr>
      <vt:lpstr>Faceting</vt:lpstr>
      <vt:lpstr>Exercise</vt:lpstr>
      <vt:lpstr>Line graph</vt:lpstr>
      <vt:lpstr>Exercise</vt:lpstr>
      <vt:lpstr>Bar graph</vt:lpstr>
      <vt:lpstr>Exercise</vt:lpstr>
      <vt:lpstr>Regression Lines</vt:lpstr>
      <vt:lpstr>Labels and Titles</vt:lpstr>
      <vt:lpstr>Exercise</vt:lpstr>
      <vt:lpstr>Thank you for your attention!</vt:lpstr>
      <vt:lpstr>Pie chart and more</vt:lpstr>
      <vt:lpstr>Levels of Organization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Fraser, Tamara</dc:creator>
  <cp:lastModifiedBy>Falk, Joshua</cp:lastModifiedBy>
  <cp:revision>337</cp:revision>
  <dcterms:created xsi:type="dcterms:W3CDTF">2020-06-03T19:29:56Z</dcterms:created>
  <dcterms:modified xsi:type="dcterms:W3CDTF">2021-04-28T21:03:53Z</dcterms:modified>
</cp:coreProperties>
</file>